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84" r:id="rId4"/>
  </p:sldMasterIdLst>
  <p:notesMasterIdLst>
    <p:notesMasterId r:id="rId23"/>
  </p:notesMasterIdLst>
  <p:handoutMasterIdLst>
    <p:handoutMasterId r:id="rId24"/>
  </p:handoutMasterIdLst>
  <p:sldIdLst>
    <p:sldId id="256" r:id="rId5"/>
    <p:sldId id="336" r:id="rId6"/>
    <p:sldId id="337" r:id="rId7"/>
    <p:sldId id="338" r:id="rId8"/>
    <p:sldId id="339" r:id="rId9"/>
    <p:sldId id="340" r:id="rId10"/>
    <p:sldId id="341" r:id="rId11"/>
    <p:sldId id="342" r:id="rId12"/>
    <p:sldId id="345" r:id="rId13"/>
    <p:sldId id="346" r:id="rId14"/>
    <p:sldId id="344" r:id="rId15"/>
    <p:sldId id="343" r:id="rId16"/>
    <p:sldId id="352" r:id="rId17"/>
    <p:sldId id="347" r:id="rId18"/>
    <p:sldId id="348" r:id="rId19"/>
    <p:sldId id="349" r:id="rId20"/>
    <p:sldId id="350" r:id="rId21"/>
    <p:sldId id="351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014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16" autoAdjust="0"/>
    <p:restoredTop sz="93725" autoAdjust="0"/>
  </p:normalViewPr>
  <p:slideViewPr>
    <p:cSldViewPr snapToGrid="0">
      <p:cViewPr varScale="1">
        <p:scale>
          <a:sx n="105" d="100"/>
          <a:sy n="105" d="100"/>
        </p:scale>
        <p:origin x="216" y="13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48" d="100"/>
          <a:sy n="48" d="100"/>
        </p:scale>
        <p:origin x="1836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A47A63F-9D06-479D-A04D-717692D4326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51F70DC-6EDE-457C-B55A-39AC7DE41A3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7C06C4-C5A6-48FB-97F5-B20A44F857E9}" type="datetimeFigureOut">
              <a:rPr lang="en-US" smtClean="0"/>
              <a:t>10/29/2024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6987CF-42F5-4BB0-AD0D-1D64C359446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368FB4-296C-4F8C-BFA3-D7C3AD617B6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555657-0A12-495F-9FFA-D8F7554E7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4322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F2B2CC-0155-4E5E-A890-531D58ADF5B2}" type="datetimeFigureOut">
              <a:rPr lang="en-US" smtClean="0"/>
              <a:t>10/29/2024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780FBB-F712-42E7-8C2F-226D98798B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1535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B3FB0C32-F044-4939-92E4-8BA39B7A39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50" y="-663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584BE8A-3E34-4967-9E7C-13EC8F6A99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50" y="-663"/>
            <a:ext cx="12188952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6000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9BFF676-EC35-4FFD-8894-CA4F283070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50" y="0"/>
            <a:ext cx="12188952" cy="6858000"/>
          </a:xfrm>
          <a:prstGeom prst="rect">
            <a:avLst/>
          </a:prstGeom>
          <a:solidFill>
            <a:schemeClr val="bg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2DA1557-E095-4C82-B659-3AF550080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>
            <a:off x="2746250" y="-663"/>
            <a:ext cx="6857999" cy="6857998"/>
          </a:xfrm>
          <a:prstGeom prst="ellipse">
            <a:avLst/>
          </a:prstGeom>
          <a:gradFill>
            <a:gsLst>
              <a:gs pos="0">
                <a:schemeClr val="accent1">
                  <a:lumMod val="20000"/>
                  <a:lumOff val="80000"/>
                  <a:alpha val="4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2700000" scaled="1"/>
          </a:gradFill>
          <a:ln>
            <a:noFill/>
          </a:ln>
          <a:effectLst>
            <a:softEdge rad="520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9F34E5EF-94D7-4AE0-BDD1-81A3ECDE61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>
            <a:off x="77040" y="1193411"/>
            <a:ext cx="5589934" cy="5737916"/>
          </a:xfrm>
          <a:prstGeom prst="ellipse">
            <a:avLst/>
          </a:prstGeom>
          <a:gradFill>
            <a:gsLst>
              <a:gs pos="0">
                <a:schemeClr val="accent1">
                  <a:alpha val="40000"/>
                </a:schemeClr>
              </a:gs>
              <a:gs pos="100000">
                <a:schemeClr val="accent5">
                  <a:alpha val="20000"/>
                </a:schemeClr>
              </a:gs>
            </a:gsLst>
            <a:lin ang="2700000" scaled="1"/>
          </a:gradFill>
          <a:ln>
            <a:noFill/>
          </a:ln>
          <a:effectLst>
            <a:softEdge rad="952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D829E57E-3199-4AAA-B2D5-F93264FDA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>
            <a:off x="6442672" y="193606"/>
            <a:ext cx="5760743" cy="57379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</a:schemeClr>
              </a:gs>
              <a:gs pos="100000">
                <a:schemeClr val="accent5">
                  <a:alpha val="40000"/>
                </a:schemeClr>
              </a:gs>
            </a:gsLst>
            <a:lin ang="2700000" scaled="1"/>
          </a:gradFill>
          <a:ln>
            <a:noFill/>
          </a:ln>
          <a:effectLst>
            <a:softEdge rad="1003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7" name="Picture 16" descr="Tag=CustomerPhoto&#10;Crop=1&#10;Align=N/A">
            <a:extLst>
              <a:ext uri="{FF2B5EF4-FFF2-40B4-BE49-F238E27FC236}">
                <a16:creationId xmlns:a16="http://schemas.microsoft.com/office/drawing/2014/main" id="{8A791822-0971-4E61-A5E4-9AAD258F58E3}"/>
              </a:ext>
            </a:extLst>
          </p:cNvPr>
          <p:cNvPicPr>
            <a:picLocks/>
          </p:cNvPicPr>
          <p:nvPr userDrawn="1"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" y="-663"/>
            <a:ext cx="12188952" cy="6858000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B86D7D99-F789-4EDA-861D-B6B994F05F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7050" y="1121700"/>
            <a:ext cx="9144000" cy="2387600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mbria" panose="02040503050406030204" pitchFamily="18" charset="0"/>
                <a:cs typeface="Sabon Next LT" panose="020B0502040204020203" pitchFamily="2" charset="0"/>
              </a:rPr>
              <a:t>Click to edit Master title style</a:t>
            </a:r>
            <a:endParaRPr lang="en-US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mbria" panose="02040503050406030204" pitchFamily="18" charset="0"/>
              <a:cs typeface="Sabon Next LT" panose="020B0502040204020203" pitchFamily="2" charset="0"/>
            </a:endParaRP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2B39487B-EA73-4D7B-93AA-D63B49F4DA7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27050" y="3600450"/>
            <a:ext cx="9144000" cy="24511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  <a:effectLst/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55544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4">
            <a:extLst>
              <a:ext uri="{FF2B5EF4-FFF2-40B4-BE49-F238E27FC236}">
                <a16:creationId xmlns:a16="http://schemas.microsoft.com/office/drawing/2014/main" id="{3F98AFCE-98D2-46C5-82A8-E45659B176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ame 11">
            <a:extLst>
              <a:ext uri="{FF2B5EF4-FFF2-40B4-BE49-F238E27FC236}">
                <a16:creationId xmlns:a16="http://schemas.microsoft.com/office/drawing/2014/main" id="{F69999FB-8585-40F0-990C-6A0BAD1C80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frame">
            <a:avLst>
              <a:gd name="adj1" fmla="val 7164"/>
            </a:avLst>
          </a:prstGeom>
          <a:gradFill flip="none" rotWithShape="1">
            <a:gsLst>
              <a:gs pos="0">
                <a:schemeClr val="accent2">
                  <a:alpha val="4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768738E-7449-46C1-B7D3-844FE2BA7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14399"/>
            <a:ext cx="5992550" cy="2827422"/>
          </a:xfrm>
        </p:spPr>
        <p:txBody>
          <a:bodyPr anchor="t">
            <a:normAutofit/>
          </a:bodyPr>
          <a:lstStyle/>
          <a:p>
            <a:r>
              <a:rPr lang="en-US" sz="4400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</a:rPr>
              <a:t>Click to edit Master title style</a:t>
            </a:r>
            <a:endParaRPr lang="en-US" sz="4400" dirty="0">
              <a:gradFill flip="none" rotWithShape="1">
                <a:gsLst>
                  <a:gs pos="0">
                    <a:schemeClr val="accent5">
                      <a:alpha val="70000"/>
                    </a:schemeClr>
                  </a:gs>
                  <a:gs pos="100000">
                    <a:schemeClr val="accent1">
                      <a:alpha val="70000"/>
                    </a:schemeClr>
                  </a:gs>
                </a:gsLst>
                <a:lin ang="0" scaled="1"/>
                <a:tileRect/>
              </a:gradFill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0FF04F9-E792-4C19-9FD5-44800CEB2E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6085" y="914400"/>
            <a:ext cx="4377714" cy="2827422"/>
          </a:xfrm>
        </p:spPr>
        <p:txBody>
          <a:bodyPr anchor="t">
            <a:normAutofit/>
          </a:bodyPr>
          <a:lstStyle>
            <a:lvl1pPr marL="0" indent="0">
              <a:buNone/>
              <a:defRPr sz="2800"/>
            </a:lvl1pPr>
          </a:lstStyle>
          <a:p>
            <a:pPr marL="228600" lvl="0" indent="-228600"/>
            <a:r>
              <a:rPr lang="en-US" sz="1800">
                <a:solidFill>
                  <a:schemeClr val="tx2">
                    <a:alpha val="60000"/>
                  </a:schemeClr>
                </a:solidFill>
              </a:rPr>
              <a:t>Click to edit Master text styles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5F2F9DF6-DFB9-44A8-B629-57F58893AD2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0538" y="4059936"/>
            <a:ext cx="2807208" cy="2322576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5" name="Picture Placeholder 13">
            <a:extLst>
              <a:ext uri="{FF2B5EF4-FFF2-40B4-BE49-F238E27FC236}">
                <a16:creationId xmlns:a16="http://schemas.microsoft.com/office/drawing/2014/main" id="{927BC207-43FE-4B6A-AEBE-875B69CF976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291840" y="4059936"/>
            <a:ext cx="2807208" cy="2322576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6" name="Picture Placeholder 13">
            <a:extLst>
              <a:ext uri="{FF2B5EF4-FFF2-40B4-BE49-F238E27FC236}">
                <a16:creationId xmlns:a16="http://schemas.microsoft.com/office/drawing/2014/main" id="{EBBF5499-9A70-4846-B98E-316EC17F9FC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9048" y="4059936"/>
            <a:ext cx="2807208" cy="2322576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7" name="Picture Placeholder 13">
            <a:extLst>
              <a:ext uri="{FF2B5EF4-FFF2-40B4-BE49-F238E27FC236}">
                <a16:creationId xmlns:a16="http://schemas.microsoft.com/office/drawing/2014/main" id="{C7A79F30-D473-48F6-9AC2-286C7B70F3E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906256" y="4059936"/>
            <a:ext cx="2807208" cy="2322576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8B9F00-8450-475B-B155-993BAF212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0FDDA3-8E6F-42F7-BFBE-7FA9C647C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C8E678-81B8-4356-9624-A0B999536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914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B910AFBC-7932-43F4-ABEA-C89B269863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9" y="857251"/>
            <a:ext cx="5914937" cy="2076450"/>
          </a:xfrm>
        </p:spPr>
        <p:txBody>
          <a:bodyPr anchor="b">
            <a:normAutofit/>
          </a:bodyPr>
          <a:lstStyle/>
          <a:p>
            <a:r>
              <a:rPr lang="en-US" sz="4400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</a:rPr>
              <a:t>Click to edit Master title style</a:t>
            </a:r>
            <a:endParaRPr lang="en-US" sz="4400" dirty="0">
              <a:gradFill flip="none" rotWithShape="1">
                <a:gsLst>
                  <a:gs pos="0">
                    <a:schemeClr val="accent5">
                      <a:alpha val="70000"/>
                    </a:schemeClr>
                  </a:gs>
                  <a:gs pos="100000">
                    <a:schemeClr val="accent1">
                      <a:alpha val="70000"/>
                    </a:schemeClr>
                  </a:gs>
                </a:gsLst>
                <a:lin ang="0" scaled="1"/>
                <a:tileRect/>
              </a:gra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1178A42D-5ED2-4AB6-BE4B-4109074320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3190875"/>
            <a:ext cx="5914938" cy="298608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000"/>
            </a:lvl1pPr>
          </a:lstStyle>
          <a:p>
            <a:pPr marL="228600" lvl="0" indent="-228600"/>
            <a:r>
              <a:rPr lang="en-US" sz="1800">
                <a:solidFill>
                  <a:schemeClr val="tx2">
                    <a:alpha val="60000"/>
                  </a:schemeClr>
                </a:solidFill>
              </a:rPr>
              <a:t>Click to edit Master text styles</a:t>
            </a:r>
          </a:p>
        </p:txBody>
      </p:sp>
      <p:sp>
        <p:nvSpPr>
          <p:cNvPr id="29" name="Date Placeholder 1">
            <a:extLst>
              <a:ext uri="{FF2B5EF4-FFF2-40B4-BE49-F238E27FC236}">
                <a16:creationId xmlns:a16="http://schemas.microsoft.com/office/drawing/2014/main" id="{4D9A7D07-2BA3-438D-972B-EA578370D50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29375"/>
            <a:ext cx="2743200" cy="365125"/>
          </a:xfrm>
        </p:spPr>
        <p:txBody>
          <a:bodyPr/>
          <a:lstStyle>
            <a:lvl1pPr>
              <a:defRPr>
                <a:solidFill>
                  <a:schemeClr val="tx2">
                    <a:alpha val="60000"/>
                  </a:schemeClr>
                </a:solidFill>
              </a:defRPr>
            </a:lvl1pPr>
          </a:lstStyle>
          <a:p>
            <a:r>
              <a:rPr lang="en-US"/>
              <a:t>3/1/20XX</a:t>
            </a:r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C8720583-BC84-48EB-85BC-AE71214A30A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89520" y="0"/>
            <a:ext cx="4599432" cy="2286000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Picture Placeholder 23">
            <a:extLst>
              <a:ext uri="{FF2B5EF4-FFF2-40B4-BE49-F238E27FC236}">
                <a16:creationId xmlns:a16="http://schemas.microsoft.com/office/drawing/2014/main" id="{C3F0A5CD-C47A-4CDF-BE99-75F3A81B18F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589520" y="2286000"/>
            <a:ext cx="4599432" cy="2286000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Picture Placeholder 23">
            <a:extLst>
              <a:ext uri="{FF2B5EF4-FFF2-40B4-BE49-F238E27FC236}">
                <a16:creationId xmlns:a16="http://schemas.microsoft.com/office/drawing/2014/main" id="{7329454B-9275-4E86-B32E-91C0DB62AA7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589520" y="4572000"/>
            <a:ext cx="4599432" cy="2286000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0" name="Footer Placeholder 2">
            <a:extLst>
              <a:ext uri="{FF2B5EF4-FFF2-40B4-BE49-F238E27FC236}">
                <a16:creationId xmlns:a16="http://schemas.microsoft.com/office/drawing/2014/main" id="{21E9E1BF-D594-4F96-8DBE-5A8DD51D3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29375"/>
            <a:ext cx="4114800" cy="365125"/>
          </a:xfrm>
        </p:spPr>
        <p:txBody>
          <a:bodyPr/>
          <a:lstStyle>
            <a:lvl1pPr algn="l">
              <a:defRPr>
                <a:solidFill>
                  <a:schemeClr val="tx2">
                    <a:alpha val="60000"/>
                  </a:schemeClr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31" name="Slide Number Placeholder 3">
            <a:extLst>
              <a:ext uri="{FF2B5EF4-FFF2-40B4-BE49-F238E27FC236}">
                <a16:creationId xmlns:a16="http://schemas.microsoft.com/office/drawing/2014/main" id="{C30FDEF8-F3F3-42D5-9EE1-EDDF18B35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29375"/>
            <a:ext cx="2743200" cy="365125"/>
          </a:xfrm>
        </p:spPr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792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4">
            <a:extLst>
              <a:ext uri="{FF2B5EF4-FFF2-40B4-BE49-F238E27FC236}">
                <a16:creationId xmlns:a16="http://schemas.microsoft.com/office/drawing/2014/main" id="{BE04ED02-B678-4D1E-BEDA-7E28F9038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277" y="9278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E2C5A2-B8B2-47C5-8E1B-3A97E2C9BB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325" y="9278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3FD8455-A2E1-40B3-B6C4-36070AF58F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24" y="0"/>
            <a:ext cx="12188952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6000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Freeform: Shape 7">
            <a:extLst>
              <a:ext uri="{FF2B5EF4-FFF2-40B4-BE49-F238E27FC236}">
                <a16:creationId xmlns:a16="http://schemas.microsoft.com/office/drawing/2014/main" id="{0F53BE70-C6B1-407C-9333-7251BDC77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3186" y="9279"/>
            <a:ext cx="5770017" cy="2411171"/>
          </a:xfrm>
          <a:custGeom>
            <a:avLst/>
            <a:gdLst>
              <a:gd name="connsiteX0" fmla="*/ 0 w 5770017"/>
              <a:gd name="connsiteY0" fmla="*/ 0 h 2411171"/>
              <a:gd name="connsiteX1" fmla="*/ 5770017 w 5770017"/>
              <a:gd name="connsiteY1" fmla="*/ 0 h 2411171"/>
              <a:gd name="connsiteX2" fmla="*/ 5715824 w 5770017"/>
              <a:gd name="connsiteY2" fmla="*/ 124746 h 2411171"/>
              <a:gd name="connsiteX3" fmla="*/ 4925072 w 5770017"/>
              <a:gd name="connsiteY3" fmla="*/ 1254414 h 2411171"/>
              <a:gd name="connsiteX4" fmla="*/ 125602 w 5770017"/>
              <a:gd name="connsiteY4" fmla="*/ 1864423 h 2411171"/>
              <a:gd name="connsiteX5" fmla="*/ 0 w 5770017"/>
              <a:gd name="connsiteY5" fmla="*/ 1785927 h 2411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70017" h="2411171">
                <a:moveTo>
                  <a:pt x="0" y="0"/>
                </a:moveTo>
                <a:lnTo>
                  <a:pt x="5770017" y="0"/>
                </a:lnTo>
                <a:lnTo>
                  <a:pt x="5715824" y="124746"/>
                </a:lnTo>
                <a:cubicBezTo>
                  <a:pt x="5526044" y="533784"/>
                  <a:pt x="5262460" y="917027"/>
                  <a:pt x="4925072" y="1254414"/>
                </a:cubicBezTo>
                <a:cubicBezTo>
                  <a:pt x="3623720" y="2555767"/>
                  <a:pt x="1640148" y="2759102"/>
                  <a:pt x="125602" y="1864423"/>
                </a:cubicBezTo>
                <a:lnTo>
                  <a:pt x="0" y="1785927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1">
                  <a:alpha val="20000"/>
                </a:schemeClr>
              </a:gs>
            </a:gsLst>
            <a:lin ang="2700000" scaled="1"/>
          </a:gradFill>
          <a:ln>
            <a:noFill/>
          </a:ln>
          <a:effectLst>
            <a:softEdge rad="520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ame 8">
            <a:extLst>
              <a:ext uri="{FF2B5EF4-FFF2-40B4-BE49-F238E27FC236}">
                <a16:creationId xmlns:a16="http://schemas.microsoft.com/office/drawing/2014/main" id="{05864DDE-75C0-4BE6-93FF-A960706ADE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24" y="0"/>
            <a:ext cx="12188952" cy="6858000"/>
          </a:xfrm>
          <a:prstGeom prst="frame">
            <a:avLst>
              <a:gd name="adj1" fmla="val 716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BC3FA0F-EAE5-4DCE-ACFF-9AD00ED39F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7477" y="1131641"/>
            <a:ext cx="5322618" cy="2387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r>
              <a:rPr lang="en-US">
                <a:solidFill>
                  <a:srgbClr val="FFFFFF"/>
                </a:solidFill>
                <a:ea typeface="Cambria" panose="02040503050406030204" pitchFamily="18" charset="0"/>
                <a:cs typeface="Sabon Next LT" panose="020B0502040204020203" pitchFamily="2" charset="0"/>
              </a:rPr>
              <a:t>Click to edit Master title style</a:t>
            </a:r>
            <a:endParaRPr lang="en-US" dirty="0">
              <a:solidFill>
                <a:srgbClr val="FFFFFF"/>
              </a:solidFill>
              <a:ea typeface="Cambria" panose="02040503050406030204" pitchFamily="18" charset="0"/>
              <a:cs typeface="Sabon Next LT" panose="020B0502040204020203" pitchFamily="2" charset="0"/>
            </a:endParaRP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71FA5E0E-BEE1-4976-92B1-61EF64E343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84848" y="905256"/>
            <a:ext cx="4581144" cy="2450592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Picture Placeholder 17">
            <a:extLst>
              <a:ext uri="{FF2B5EF4-FFF2-40B4-BE49-F238E27FC236}">
                <a16:creationId xmlns:a16="http://schemas.microsoft.com/office/drawing/2014/main" id="{03379FE8-A6CE-4F5A-BE1A-B2267589BE8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784848" y="3520440"/>
            <a:ext cx="4581144" cy="2450592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DD090CA-24E8-46A7-889A-A4FDD00A33E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200" y="3600450"/>
            <a:ext cx="5322888" cy="2451100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50935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able Chart 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98991-AEF1-4F19-AAB8-436EAD58C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25B44F-E7DA-40C6-8B44-71EAB6BDFC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Font typeface="Wingdings" panose="05000000000000000000" pitchFamily="2" charset="2"/>
              <a:buChar char="§"/>
              <a:defRPr/>
            </a:lvl1pPr>
            <a:lvl2pPr marL="685800" indent="-228600">
              <a:buFont typeface="Wingdings" panose="05000000000000000000" pitchFamily="2" charset="2"/>
              <a:buChar char="§"/>
              <a:defRPr/>
            </a:lvl2pPr>
            <a:lvl3pPr>
              <a:buFont typeface="Wingdings" panose="05000000000000000000" pitchFamily="2" charset="2"/>
              <a:buChar char="§"/>
              <a:defRPr/>
            </a:lvl3pPr>
            <a:lvl4pPr marL="1600200" indent="-228600">
              <a:buFont typeface="Wingdings" panose="05000000000000000000" pitchFamily="2" charset="2"/>
              <a:buChar char="§"/>
              <a:defRPr/>
            </a:lvl4pPr>
            <a:lvl5pP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F71817-A045-48C0-975B-CBEF88E95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1C39F0-32D4-407C-8BCA-97F2D9E50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CF4459-37B2-4F87-B508-DB04D4332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859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F03B5BF0-238D-481F-A15B-206D1E2FED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7578E43B-8F1B-4CBD-B09E-5AD9A247E3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38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ame 13">
            <a:extLst>
              <a:ext uri="{FF2B5EF4-FFF2-40B4-BE49-F238E27FC236}">
                <a16:creationId xmlns:a16="http://schemas.microsoft.com/office/drawing/2014/main" id="{737C17C2-E2A6-4219-AE02-C8EAF943C4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389" y="0"/>
            <a:ext cx="12188952" cy="6858000"/>
          </a:xfrm>
          <a:prstGeom prst="frame">
            <a:avLst>
              <a:gd name="adj1" fmla="val 7164"/>
            </a:avLst>
          </a:prstGeom>
          <a:gradFill flip="none" rotWithShape="1">
            <a:gsLst>
              <a:gs pos="0">
                <a:schemeClr val="accent2">
                  <a:alpha val="4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AE7BC3CE-3806-41F3-B4F6-EBB2C3E9EA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" y="484632"/>
            <a:ext cx="12179808" cy="5907024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DC036CF-E92D-4E80-8E6B-1B06EDDFD7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71016"/>
            <a:ext cx="4800600" cy="3749040"/>
          </a:xfrm>
        </p:spPr>
        <p:txBody>
          <a:bodyPr anchor="b" anchorCtr="0"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BADCFE1B-ABA2-4B11-B7DE-02CE383D6F2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4835779"/>
            <a:ext cx="4800600" cy="1066800"/>
          </a:xfrm>
        </p:spPr>
        <p:txBody>
          <a:bodyPr>
            <a:normAutofit/>
          </a:bodyPr>
          <a:lstStyle>
            <a:lvl1pPr marL="228600" indent="0">
              <a:buNone/>
              <a:defRPr sz="2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8B9F00-8450-475B-B155-993BAF212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0FDDA3-8E6F-42F7-BFBE-7FA9C647C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C8E678-81B8-4356-9624-A0B999536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905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2DD4C-BFBC-4087-B94C-4DD0690E8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1B84B862-7F1F-4B98-B437-936D8A73A91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0664" y="2240280"/>
            <a:ext cx="2286000" cy="2322576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Picture Placeholder 14">
            <a:extLst>
              <a:ext uri="{FF2B5EF4-FFF2-40B4-BE49-F238E27FC236}">
                <a16:creationId xmlns:a16="http://schemas.microsoft.com/office/drawing/2014/main" id="{C76B23B2-3605-4292-9F96-F34651B689A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538728" y="2240280"/>
            <a:ext cx="2286000" cy="2322576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Picture Placeholder 14">
            <a:extLst>
              <a:ext uri="{FF2B5EF4-FFF2-40B4-BE49-F238E27FC236}">
                <a16:creationId xmlns:a16="http://schemas.microsoft.com/office/drawing/2014/main" id="{AB1E9EC3-2FB6-4E1C-8211-306450FDEE7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45936" y="2267712"/>
            <a:ext cx="2286000" cy="2322576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Picture Placeholder 14">
            <a:extLst>
              <a:ext uri="{FF2B5EF4-FFF2-40B4-BE49-F238E27FC236}">
                <a16:creationId xmlns:a16="http://schemas.microsoft.com/office/drawing/2014/main" id="{F3628146-045F-4FBC-A365-3D1D4B3DA6E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153144" y="2267712"/>
            <a:ext cx="2286000" cy="2322576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CB50972B-CA23-4B92-987F-EE48ECCFF59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1363" y="4733925"/>
            <a:ext cx="2286000" cy="590550"/>
          </a:xfrm>
        </p:spPr>
        <p:txBody>
          <a:bodyPr>
            <a:normAutofit/>
          </a:bodyPr>
          <a:lstStyle>
            <a:lvl1pPr marL="0" indent="0" defTabSz="0">
              <a:spcBef>
                <a:spcPts val="0"/>
              </a:spcBef>
              <a:buNone/>
              <a:defRPr sz="2000">
                <a:latin typeface="+mj-lt"/>
              </a:defRPr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3" name="Text Placeholder 19">
            <a:extLst>
              <a:ext uri="{FF2B5EF4-FFF2-40B4-BE49-F238E27FC236}">
                <a16:creationId xmlns:a16="http://schemas.microsoft.com/office/drawing/2014/main" id="{8DE19225-DA72-4A39-8CFD-695BFBB93E6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0664" y="5343144"/>
            <a:ext cx="2286000" cy="590550"/>
          </a:xfrm>
        </p:spPr>
        <p:txBody>
          <a:bodyPr>
            <a:normAutofit/>
          </a:bodyPr>
          <a:lstStyle>
            <a:lvl1pPr marL="0" indent="0" defTabSz="0">
              <a:spcBef>
                <a:spcPts val="0"/>
              </a:spcBef>
              <a:buNone/>
              <a:defRPr sz="1600"/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4" name="Text Placeholder 19">
            <a:extLst>
              <a:ext uri="{FF2B5EF4-FFF2-40B4-BE49-F238E27FC236}">
                <a16:creationId xmlns:a16="http://schemas.microsoft.com/office/drawing/2014/main" id="{E66A7C97-DBB6-4333-B12F-E26C38E6975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538728" y="4733925"/>
            <a:ext cx="2286000" cy="590550"/>
          </a:xfrm>
        </p:spPr>
        <p:txBody>
          <a:bodyPr>
            <a:normAutofit/>
          </a:bodyPr>
          <a:lstStyle>
            <a:lvl1pPr marL="0" indent="0" defTabSz="0">
              <a:spcBef>
                <a:spcPts val="0"/>
              </a:spcBef>
              <a:buNone/>
              <a:defRPr sz="2000">
                <a:latin typeface="+mj-lt"/>
              </a:defRPr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5" name="Text Placeholder 19">
            <a:extLst>
              <a:ext uri="{FF2B5EF4-FFF2-40B4-BE49-F238E27FC236}">
                <a16:creationId xmlns:a16="http://schemas.microsoft.com/office/drawing/2014/main" id="{041FA0B5-660E-478A-AF8A-196DBD6AE43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538029" y="5343144"/>
            <a:ext cx="2286000" cy="590550"/>
          </a:xfrm>
        </p:spPr>
        <p:txBody>
          <a:bodyPr>
            <a:normAutofit/>
          </a:bodyPr>
          <a:lstStyle>
            <a:lvl1pPr marL="0" indent="0" defTabSz="0">
              <a:spcBef>
                <a:spcPts val="0"/>
              </a:spcBef>
              <a:buNone/>
              <a:defRPr sz="1600"/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6" name="Text Placeholder 19">
            <a:extLst>
              <a:ext uri="{FF2B5EF4-FFF2-40B4-BE49-F238E27FC236}">
                <a16:creationId xmlns:a16="http://schemas.microsoft.com/office/drawing/2014/main" id="{77C92085-3D01-44E4-BA12-E39F1EA0ACE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67973" y="4733544"/>
            <a:ext cx="2286000" cy="590550"/>
          </a:xfrm>
        </p:spPr>
        <p:txBody>
          <a:bodyPr>
            <a:normAutofit/>
          </a:bodyPr>
          <a:lstStyle>
            <a:lvl1pPr marL="0" indent="0" defTabSz="0">
              <a:spcBef>
                <a:spcPts val="0"/>
              </a:spcBef>
              <a:buNone/>
              <a:defRPr sz="2000">
                <a:latin typeface="+mj-lt"/>
              </a:defRPr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7" name="Text Placeholder 19">
            <a:extLst>
              <a:ext uri="{FF2B5EF4-FFF2-40B4-BE49-F238E27FC236}">
                <a16:creationId xmlns:a16="http://schemas.microsoft.com/office/drawing/2014/main" id="{35DA97BC-7224-440A-A227-8F4A1018043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67274" y="5342763"/>
            <a:ext cx="2286000" cy="590550"/>
          </a:xfrm>
        </p:spPr>
        <p:txBody>
          <a:bodyPr>
            <a:normAutofit/>
          </a:bodyPr>
          <a:lstStyle>
            <a:lvl1pPr marL="0" indent="0" defTabSz="0">
              <a:spcBef>
                <a:spcPts val="0"/>
              </a:spcBef>
              <a:buNone/>
              <a:defRPr sz="1600"/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8" name="Text Placeholder 19">
            <a:extLst>
              <a:ext uri="{FF2B5EF4-FFF2-40B4-BE49-F238E27FC236}">
                <a16:creationId xmlns:a16="http://schemas.microsoft.com/office/drawing/2014/main" id="{C236524B-4724-42FA-A2B2-33566478FD4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164639" y="4737100"/>
            <a:ext cx="2286000" cy="590550"/>
          </a:xfrm>
        </p:spPr>
        <p:txBody>
          <a:bodyPr>
            <a:normAutofit/>
          </a:bodyPr>
          <a:lstStyle>
            <a:lvl1pPr marL="0" indent="0" defTabSz="0">
              <a:spcBef>
                <a:spcPts val="0"/>
              </a:spcBef>
              <a:buNone/>
              <a:defRPr sz="2000">
                <a:latin typeface="+mj-lt"/>
              </a:defRPr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9" name="Text Placeholder 19">
            <a:extLst>
              <a:ext uri="{FF2B5EF4-FFF2-40B4-BE49-F238E27FC236}">
                <a16:creationId xmlns:a16="http://schemas.microsoft.com/office/drawing/2014/main" id="{5F7DE4ED-8F4D-465C-86B4-2372AE291F5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163940" y="5346319"/>
            <a:ext cx="2286000" cy="590550"/>
          </a:xfrm>
        </p:spPr>
        <p:txBody>
          <a:bodyPr>
            <a:normAutofit/>
          </a:bodyPr>
          <a:lstStyle>
            <a:lvl1pPr marL="0" indent="0" defTabSz="0">
              <a:spcBef>
                <a:spcPts val="0"/>
              </a:spcBef>
              <a:buNone/>
              <a:defRPr sz="1600"/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B9D434-8228-4C7F-B520-14121EBC9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7B89BD-A70A-48D2-A3D9-DB2C0DB12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ACF4EF-5A2A-4A47-81DF-80CB51306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455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 (comparison slid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EFF5CA-4662-4430-80C7-99CD7D66C9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60320"/>
            <a:ext cx="5157787" cy="3446463"/>
          </a:xfrm>
          <a:solidFill>
            <a:schemeClr val="bg1"/>
          </a:solidFill>
        </p:spPr>
        <p:txBody>
          <a:bodyPr>
            <a:normAutofit/>
          </a:bodyPr>
          <a:lstStyle>
            <a:lvl1pPr>
              <a:buClr>
                <a:schemeClr val="tx2">
                  <a:lumMod val="50000"/>
                  <a:lumOff val="50000"/>
                </a:schemeClr>
              </a:buClr>
              <a:defRPr sz="1800"/>
            </a:lvl1pPr>
            <a:lvl2pPr>
              <a:buClr>
                <a:schemeClr val="tx2">
                  <a:lumMod val="50000"/>
                  <a:lumOff val="50000"/>
                </a:schemeClr>
              </a:buClr>
              <a:defRPr sz="1800"/>
            </a:lvl2pPr>
            <a:lvl3pPr>
              <a:buClr>
                <a:schemeClr val="tx2">
                  <a:lumMod val="50000"/>
                  <a:lumOff val="50000"/>
                </a:schemeClr>
              </a:buClr>
              <a:defRPr sz="1800"/>
            </a:lvl3pPr>
            <a:lvl4pPr>
              <a:buClr>
                <a:schemeClr val="tx2">
                  <a:lumMod val="50000"/>
                  <a:lumOff val="50000"/>
                </a:schemeClr>
              </a:buClr>
              <a:defRPr sz="1800"/>
            </a:lvl4pPr>
            <a:lvl5pPr>
              <a:buClr>
                <a:schemeClr val="tx2">
                  <a:lumMod val="50000"/>
                  <a:lumOff val="50000"/>
                </a:schemeClr>
              </a:buCl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F7633C-C24D-4947-979C-132B3AC405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60320"/>
            <a:ext cx="5183188" cy="3446463"/>
          </a:xfrm>
        </p:spPr>
        <p:txBody>
          <a:bodyPr>
            <a:normAutofit/>
          </a:bodyPr>
          <a:lstStyle>
            <a:lvl1pPr>
              <a:buClr>
                <a:schemeClr val="tx2">
                  <a:lumMod val="50000"/>
                  <a:lumOff val="50000"/>
                </a:schemeClr>
              </a:buClr>
              <a:defRPr sz="1800"/>
            </a:lvl1pPr>
            <a:lvl2pPr>
              <a:buClr>
                <a:schemeClr val="tx2">
                  <a:lumMod val="50000"/>
                  <a:lumOff val="50000"/>
                </a:schemeClr>
              </a:buClr>
              <a:defRPr sz="1800"/>
            </a:lvl2pPr>
            <a:lvl3pPr>
              <a:buClr>
                <a:schemeClr val="tx2">
                  <a:lumMod val="50000"/>
                  <a:lumOff val="50000"/>
                </a:schemeClr>
              </a:buClr>
              <a:defRPr sz="1800"/>
            </a:lvl3pPr>
            <a:lvl4pPr>
              <a:buClr>
                <a:schemeClr val="tx2">
                  <a:lumMod val="50000"/>
                  <a:lumOff val="50000"/>
                </a:schemeClr>
              </a:buClr>
              <a:defRPr sz="1800"/>
            </a:lvl4pPr>
            <a:lvl5pPr>
              <a:buClr>
                <a:schemeClr val="tx2">
                  <a:lumMod val="50000"/>
                  <a:lumOff val="50000"/>
                </a:schemeClr>
              </a:buCl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E8A46E1-3934-4807-900F-CA7A4D8D6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BC9C6EA-1549-4601-8226-E5C43469C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658246-003D-4024-9F4B-BA3BD3FBF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351C83D0-CBAB-4E41-89AB-89FF36D38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C302BB0-D231-4195-8083-264C01DF99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7" y="2011680"/>
            <a:ext cx="5157787" cy="530352"/>
          </a:xfrm>
        </p:spPr>
        <p:txBody>
          <a:bodyPr anchor="t" anchorCtr="0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5B2A70FA-99E0-466C-AC57-33C48353BBD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69027" y="2011680"/>
            <a:ext cx="5183187" cy="530352"/>
          </a:xfrm>
        </p:spPr>
        <p:txBody>
          <a:bodyPr anchor="t" anchorCtr="0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45747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C85CC-8D2B-4219-A2A4-1625A02DF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5800"/>
            <a:ext cx="10515600" cy="13258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6143C8-1CF7-440E-99A3-0527314598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011680"/>
            <a:ext cx="3383280" cy="530352"/>
          </a:xfrm>
        </p:spPr>
        <p:txBody>
          <a:bodyPr anchor="t" anchorCtr="0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EFF5CA-4662-4430-80C7-99CD7D66C9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60320"/>
            <a:ext cx="3383280" cy="3446463"/>
          </a:xfrm>
        </p:spPr>
        <p:txBody>
          <a:bodyPr>
            <a:normAutofit/>
          </a:bodyPr>
          <a:lstStyle>
            <a:lvl1pPr>
              <a:buClr>
                <a:schemeClr val="tx2">
                  <a:lumMod val="50000"/>
                  <a:lumOff val="50000"/>
                </a:schemeClr>
              </a:buClr>
              <a:defRPr sz="1400"/>
            </a:lvl1pPr>
            <a:lvl2pPr>
              <a:buClr>
                <a:schemeClr val="tx2">
                  <a:lumMod val="50000"/>
                  <a:lumOff val="50000"/>
                </a:schemeClr>
              </a:buClr>
              <a:defRPr sz="1400"/>
            </a:lvl2pPr>
            <a:lvl3pPr>
              <a:buClr>
                <a:schemeClr val="tx2">
                  <a:lumMod val="50000"/>
                  <a:lumOff val="50000"/>
                </a:schemeClr>
              </a:buClr>
              <a:defRPr sz="1400"/>
            </a:lvl3pPr>
            <a:lvl4pPr>
              <a:buClr>
                <a:schemeClr val="tx2">
                  <a:lumMod val="50000"/>
                  <a:lumOff val="50000"/>
                </a:schemeClr>
              </a:buClr>
              <a:defRPr sz="1400"/>
            </a:lvl4pPr>
            <a:lvl5pPr>
              <a:buClr>
                <a:schemeClr val="tx2">
                  <a:lumMod val="50000"/>
                  <a:lumOff val="50000"/>
                </a:schemeClr>
              </a:buCl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6CB5B7-DC23-41CE-872B-E25BD64F84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404360" y="2011680"/>
            <a:ext cx="3383280" cy="530352"/>
          </a:xfrm>
        </p:spPr>
        <p:txBody>
          <a:bodyPr anchor="t" anchorCtr="0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F7633C-C24D-4947-979C-132B3AC405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404360" y="2560320"/>
            <a:ext cx="3383280" cy="3446463"/>
          </a:xfrm>
        </p:spPr>
        <p:txBody>
          <a:bodyPr>
            <a:normAutofit/>
          </a:bodyPr>
          <a:lstStyle>
            <a:lvl1pPr>
              <a:buClr>
                <a:schemeClr val="tx2">
                  <a:lumMod val="50000"/>
                  <a:lumOff val="50000"/>
                </a:schemeClr>
              </a:buClr>
              <a:defRPr sz="1400"/>
            </a:lvl1pPr>
            <a:lvl2pPr>
              <a:buClr>
                <a:schemeClr val="tx2">
                  <a:lumMod val="50000"/>
                  <a:lumOff val="50000"/>
                </a:schemeClr>
              </a:buClr>
              <a:defRPr sz="1400"/>
            </a:lvl2pPr>
            <a:lvl3pPr>
              <a:buClr>
                <a:schemeClr val="tx2">
                  <a:lumMod val="50000"/>
                  <a:lumOff val="50000"/>
                </a:schemeClr>
              </a:buClr>
              <a:defRPr sz="1400"/>
            </a:lvl3pPr>
            <a:lvl4pPr>
              <a:buClr>
                <a:schemeClr val="tx2">
                  <a:lumMod val="50000"/>
                  <a:lumOff val="50000"/>
                </a:schemeClr>
              </a:buClr>
              <a:defRPr sz="1400"/>
            </a:lvl4pPr>
            <a:lvl5pPr>
              <a:buClr>
                <a:schemeClr val="tx2">
                  <a:lumMod val="50000"/>
                  <a:lumOff val="50000"/>
                </a:schemeClr>
              </a:buCl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422881CE-A366-4A3A-AE00-9B14BEFE4A9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68934" y="2011680"/>
            <a:ext cx="3383280" cy="530352"/>
          </a:xfrm>
        </p:spPr>
        <p:txBody>
          <a:bodyPr anchor="t" anchorCtr="0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3CF16E98-73C9-47B5-B88B-9120BEB9F09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968934" y="2560320"/>
            <a:ext cx="3383280" cy="3446463"/>
          </a:xfrm>
        </p:spPr>
        <p:txBody>
          <a:bodyPr>
            <a:normAutofit/>
          </a:bodyPr>
          <a:lstStyle>
            <a:lvl1pPr>
              <a:buClr>
                <a:schemeClr val="tx2">
                  <a:lumMod val="50000"/>
                  <a:lumOff val="50000"/>
                </a:schemeClr>
              </a:buClr>
              <a:defRPr sz="1400"/>
            </a:lvl1pPr>
            <a:lvl2pPr>
              <a:buClr>
                <a:schemeClr val="tx2">
                  <a:lumMod val="50000"/>
                  <a:lumOff val="50000"/>
                </a:schemeClr>
              </a:buClr>
              <a:defRPr sz="1400"/>
            </a:lvl2pPr>
            <a:lvl3pPr>
              <a:buClr>
                <a:schemeClr val="tx2">
                  <a:lumMod val="50000"/>
                  <a:lumOff val="50000"/>
                </a:schemeClr>
              </a:buClr>
              <a:defRPr sz="1400"/>
            </a:lvl3pPr>
            <a:lvl4pPr>
              <a:buClr>
                <a:schemeClr val="tx2">
                  <a:lumMod val="50000"/>
                  <a:lumOff val="50000"/>
                </a:schemeClr>
              </a:buClr>
              <a:defRPr sz="1400"/>
            </a:lvl4pPr>
            <a:lvl5pPr>
              <a:buClr>
                <a:schemeClr val="tx2">
                  <a:lumMod val="50000"/>
                  <a:lumOff val="50000"/>
                </a:schemeClr>
              </a:buCl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E8A46E1-3934-4807-900F-CA7A4D8D6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BC9C6EA-1549-4601-8226-E5C43469C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658246-003D-4024-9F4B-BA3BD3FBF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878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8B9F00-8450-475B-B155-993BAF212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0FDDA3-8E6F-42F7-BFBE-7FA9C647C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C8E678-81B8-4356-9624-A0B999536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73294AE-7408-47DB-898D-41F8C069B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857251"/>
            <a:ext cx="6156051" cy="2076450"/>
          </a:xfrm>
        </p:spPr>
        <p:txBody>
          <a:bodyPr anchor="b">
            <a:normAutofit/>
          </a:bodyPr>
          <a:lstStyle/>
          <a:p>
            <a:r>
              <a:rPr lang="en-US" sz="4400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</a:rPr>
              <a:t>Click to edit Master title style</a:t>
            </a:r>
            <a:endParaRPr lang="en-US" sz="4400" dirty="0">
              <a:gradFill flip="none" rotWithShape="1">
                <a:gsLst>
                  <a:gs pos="0">
                    <a:schemeClr val="accent5">
                      <a:alpha val="70000"/>
                    </a:schemeClr>
                  </a:gs>
                  <a:gs pos="100000">
                    <a:schemeClr val="accent1">
                      <a:alpha val="70000"/>
                    </a:schemeClr>
                  </a:gs>
                </a:gsLst>
                <a:lin ang="0" scaled="1"/>
                <a:tileRect/>
              </a:gradFill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973052A-4118-4E04-81F8-A44EC172FE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7" y="3190875"/>
            <a:ext cx="6156052" cy="2986087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</a:lstStyle>
          <a:p>
            <a:pPr marL="228600" lvl="0" indent="-228600"/>
            <a:r>
              <a:rPr lang="en-US" sz="2000">
                <a:solidFill>
                  <a:schemeClr val="tx2">
                    <a:alpha val="60000"/>
                  </a:schemeClr>
                </a:solidFill>
              </a:rPr>
              <a:t>Click to edit Master text styles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8988D1E1-6064-4D6A-9EB1-578E20A2A0ED}"/>
              </a:ext>
            </a:extLst>
          </p:cNvPr>
          <p:cNvSpPr txBox="1">
            <a:spLocks/>
          </p:cNvSpPr>
          <p:nvPr userDrawn="1"/>
        </p:nvSpPr>
        <p:spPr>
          <a:xfrm>
            <a:off x="841248" y="6429375"/>
            <a:ext cx="26467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900" kern="1200" cap="all" spc="15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AB23B9F-B223-42FC-B961-B8BFC75D2259}" type="datetime1">
              <a:rPr lang="en-US" smtClean="0">
                <a:solidFill>
                  <a:schemeClr val="tx2">
                    <a:alpha val="60000"/>
                  </a:schemeClr>
                </a:solidFill>
              </a:rPr>
              <a:pPr/>
              <a:t>10/29/2024</a:t>
            </a:fld>
            <a:endParaRPr lang="en-US" dirty="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D47C5CB-0317-4DC6-A76F-38A5BB1FD1C2}"/>
              </a:ext>
            </a:extLst>
          </p:cNvPr>
          <p:cNvSpPr txBox="1">
            <a:spLocks/>
          </p:cNvSpPr>
          <p:nvPr userDrawn="1"/>
        </p:nvSpPr>
        <p:spPr>
          <a:xfrm>
            <a:off x="4044696" y="64293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 cap="all" spc="15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tx2">
                    <a:alpha val="60000"/>
                  </a:schemeClr>
                </a:solidFill>
              </a:rPr>
              <a:t>Sample footer text</a:t>
            </a:r>
            <a:endParaRPr lang="en-US" dirty="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8CCF6E15-0BE7-453B-BBD4-B379C390AD22}"/>
              </a:ext>
            </a:extLst>
          </p:cNvPr>
          <p:cNvSpPr txBox="1">
            <a:spLocks/>
          </p:cNvSpPr>
          <p:nvPr userDrawn="1"/>
        </p:nvSpPr>
        <p:spPr>
          <a:xfrm>
            <a:off x="8613648" y="64293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 cap="all" spc="15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844951-7827-47D4-8276-7DDE1FA7D85A}" type="slidenum">
              <a:rPr lang="en-US" smtClean="0">
                <a:solidFill>
                  <a:schemeClr val="tx2">
                    <a:alpha val="60000"/>
                  </a:schemeClr>
                </a:solidFill>
              </a:rPr>
              <a:pPr/>
              <a:t>‹#›</a:t>
            </a:fld>
            <a:endParaRPr lang="en-US" dirty="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0E092228-4487-4E3A-AEE3-12DC34A061E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24928" y="484632"/>
            <a:ext cx="4279392" cy="2862072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5" name="Picture Placeholder 13">
            <a:extLst>
              <a:ext uri="{FF2B5EF4-FFF2-40B4-BE49-F238E27FC236}">
                <a16:creationId xmlns:a16="http://schemas.microsoft.com/office/drawing/2014/main" id="{6AB20921-6E7F-4BD8-9399-D18CABB64B9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24928" y="3511296"/>
            <a:ext cx="4279392" cy="2862072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230430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0022B425-A1C3-4DFE-BF49-1B9F96D46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3893769"/>
            <a:ext cx="5992550" cy="2319306"/>
          </a:xfrm>
        </p:spPr>
        <p:txBody>
          <a:bodyPr anchor="t">
            <a:normAutofit/>
          </a:bodyPr>
          <a:lstStyle/>
          <a:p>
            <a:r>
              <a:rPr lang="en-US" sz="4400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</a:rPr>
              <a:t>Click to edit Master title style</a:t>
            </a:r>
            <a:endParaRPr lang="en-US" sz="4400" dirty="0">
              <a:gradFill flip="none" rotWithShape="1">
                <a:gsLst>
                  <a:gs pos="0">
                    <a:schemeClr val="accent5">
                      <a:alpha val="70000"/>
                    </a:schemeClr>
                  </a:gs>
                  <a:gs pos="100000">
                    <a:schemeClr val="accent1">
                      <a:alpha val="70000"/>
                    </a:schemeClr>
                  </a:gs>
                </a:gsLst>
                <a:lin ang="0" scaled="1"/>
                <a:tileRect/>
              </a:gradFill>
            </a:endParaRP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2AEC60F9-EA79-4A18-B040-024AFB62FD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3776" y="484632"/>
            <a:ext cx="11210544" cy="3191256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3B88B7B-A749-40EA-A140-38D1E04EFF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9133" y="3893770"/>
            <a:ext cx="4377714" cy="2319306"/>
          </a:xfrm>
        </p:spPr>
        <p:txBody>
          <a:bodyPr anchor="t">
            <a:normAutofit/>
          </a:bodyPr>
          <a:lstStyle>
            <a:lvl1pPr marL="0" indent="0">
              <a:buNone/>
              <a:defRPr sz="2800"/>
            </a:lvl1pPr>
          </a:lstStyle>
          <a:p>
            <a:pPr marL="228600" lvl="0" indent="-228600"/>
            <a:r>
              <a:rPr lang="en-US" sz="1800">
                <a:solidFill>
                  <a:schemeClr val="tx2">
                    <a:alpha val="60000"/>
                  </a:schemeClr>
                </a:solidFill>
              </a:rPr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8B9F00-8450-475B-B155-993BAF212AF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18489"/>
            <a:ext cx="2743200" cy="365125"/>
          </a:xfrm>
        </p:spPr>
        <p:txBody>
          <a:bodyPr/>
          <a:lstStyle/>
          <a:p>
            <a:r>
              <a:rPr lang="en-US"/>
              <a:t>3/1/20XX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0FDDA3-8E6F-42F7-BFBE-7FA9C647C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C8E678-81B8-4356-9624-A0B999536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3200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8B9F00-8450-475B-B155-993BAF212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0FDDA3-8E6F-42F7-BFBE-7FA9C647C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C8E678-81B8-4356-9624-A0B999536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0951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3B052-A59B-4AE3-A89A-E7748630C1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DA9EC4-FEA9-41D2-BE8D-F709F01D37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E155CF-52F5-4879-B7F3-D05812AC4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D053AC-61ED-4C2F-90BF-D4A916545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8B2ED7-A198-4613-B8C9-EE02BAE24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876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BBD03-9D57-48E9-8B43-688B72997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3F376C-8A2F-4BE5-9669-4A6DA21B77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654893-212E-4450-8F7A-27256B31F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0E881A-3958-44A9-9EDB-D86F4E414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EDBC4F-D9B8-4BFA-BE4F-D4B9B739D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1295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C8777-C460-4649-8822-CA943386D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DF69E6-1094-437B-AA7E-0E21B7136C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57399"/>
            <a:ext cx="5181600" cy="4119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0BC963-4591-4BE3-AE63-4999A13C50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057399"/>
            <a:ext cx="5181600" cy="4119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04D5BB-DB84-4266-9B4F-E65CCFE5B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1A99B5-D493-4AB1-AF24-6660540D5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E178D0-5F1E-43FA-B447-53501EDD1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730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2DD4C-BFBC-4087-B94C-4DD0690E8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B9D434-8228-4C7F-B520-14121EBC9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7B89BD-A70A-48D2-A3D9-DB2C0DB12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ACF4EF-5A2A-4A47-81DF-80CB51306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8130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10DAA-DDE3-4C9C-8171-385A3DAC8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5800"/>
            <a:ext cx="3932237" cy="13716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F73DB2-BD72-4F5E-9CA2-197343A090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685801"/>
            <a:ext cx="6172200" cy="51752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F01536-2B0A-42A2-827E-2EB2C324A5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209800"/>
            <a:ext cx="3932237" cy="36591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22CD09-61EF-4733-831C-5B133DAE1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109FCF-96E4-4EBF-AAFB-5E9AD22A6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E381A6-E580-49A4-989C-EF4A54F83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6152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CFA6E-F719-4613-8815-591471E72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5800"/>
            <a:ext cx="3932237" cy="13716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54384F3-CDE0-4329-B76D-45AAC94B04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685801"/>
            <a:ext cx="6172200" cy="5175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A9D7EB-40DA-460F-A48A-3E6D5E5612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209800"/>
            <a:ext cx="3932237" cy="36591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56944C-E229-457E-868E-C48FF47DA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7115FE-359F-46EA-A3C8-0D18544E3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165D17-3010-4FF5-9071-5CCD3E699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0854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>
            <a:extLst>
              <a:ext uri="{FF2B5EF4-FFF2-40B4-BE49-F238E27FC236}">
                <a16:creationId xmlns:a16="http://schemas.microsoft.com/office/drawing/2014/main" id="{DD7EAFE6-2BB9-41FB-9CF4-588CFC708774}"/>
              </a:ext>
            </a:extLst>
          </p:cNvPr>
          <p:cNvSpPr/>
          <p:nvPr/>
        </p:nvSpPr>
        <p:spPr>
          <a:xfrm>
            <a:off x="1524" y="0"/>
            <a:ext cx="12188952" cy="6858000"/>
          </a:xfrm>
          <a:prstGeom prst="frame">
            <a:avLst>
              <a:gd name="adj1" fmla="val 7164"/>
            </a:avLst>
          </a:prstGeom>
          <a:gradFill flip="none" rotWithShape="1">
            <a:gsLst>
              <a:gs pos="0">
                <a:schemeClr val="accent2">
                  <a:alpha val="4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447F1F-BFA8-4A56-894B-40120132E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58FB99-0FA3-49F4-99A1-61919F9427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178657"/>
            <a:ext cx="10515600" cy="39983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DCCAE5-4EB0-4174-BD15-4943899B0A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293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3/1/20XX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A4189E-43B2-4CEE-B13E-61A1FBBBD2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293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r>
              <a:rPr lang="en-US">
                <a:solidFill>
                  <a:srgbClr val="FFFFFF"/>
                </a:solidFill>
              </a:rPr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A0530F-0BC8-46EF-A765-DD58B53675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4293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fld id="{28844951-7827-47D4-8276-7DDE1FA7D8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514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6" r:id="rId2"/>
    <p:sldLayoutId id="2147483699" r:id="rId3"/>
    <p:sldLayoutId id="2147483698" r:id="rId4"/>
    <p:sldLayoutId id="2147483686" r:id="rId5"/>
    <p:sldLayoutId id="2147483700" r:id="rId6"/>
    <p:sldLayoutId id="2147483705" r:id="rId7"/>
    <p:sldLayoutId id="2147483689" r:id="rId8"/>
    <p:sldLayoutId id="2147483704" r:id="rId9"/>
    <p:sldLayoutId id="2147483702" r:id="rId10"/>
    <p:sldLayoutId id="2147483701" r:id="rId11"/>
    <p:sldLayoutId id="2147483703" r:id="rId12"/>
    <p:sldLayoutId id="2147483685" r:id="rId13"/>
    <p:sldLayoutId id="2147483687" r:id="rId14"/>
    <p:sldLayoutId id="2147483688" r:id="rId15"/>
    <p:sldLayoutId id="2147483690" r:id="rId16"/>
    <p:sldLayoutId id="2147483692" r:id="rId17"/>
    <p:sldLayoutId id="2147483693" r:id="rId18"/>
  </p:sldLayoutIdLst>
  <p:hf hdr="0"/>
  <p:txStyles>
    <p:titleStyle>
      <a:lvl1pPr marL="0" algn="l" defTabSz="914400" rtl="0" eaLnBrk="1" latinLnBrk="0" hangingPunct="1">
        <a:lnSpc>
          <a:spcPct val="90000"/>
        </a:lnSpc>
        <a:spcBef>
          <a:spcPct val="0"/>
        </a:spcBef>
        <a:buNone/>
        <a:defRPr lang="en-US" sz="5200" kern="1200" dirty="0">
          <a:gradFill flip="none" rotWithShape="1">
            <a:gsLst>
              <a:gs pos="0">
                <a:schemeClr val="accent5"/>
              </a:gs>
              <a:gs pos="100000">
                <a:schemeClr val="accent1">
                  <a:alpha val="70000"/>
                </a:schemeClr>
              </a:gs>
            </a:gsLst>
            <a:lin ang="0" scaled="1"/>
            <a:tileRect/>
          </a:gradFill>
          <a:latin typeface="+mj-lt"/>
          <a:ea typeface="+mn-ea"/>
          <a:cs typeface="Angsana New" panose="02020603050405020304" pitchFamily="18" charset="-34"/>
        </a:defRPr>
      </a:lvl1pPr>
    </p:titleStyle>
    <p:bodyStyle>
      <a:lvl1pPr marL="4572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32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1pPr>
      <a:lvl2pPr marL="8001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28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2pPr>
      <a:lvl3pPr marL="12573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24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3pPr>
      <a:lvl4pPr marL="165735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20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4pPr>
      <a:lvl5pPr marL="211455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20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35803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C58CC6-FF60-4FC8-BA35-52A8BDDCF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1409"/>
            <a:ext cx="10577945" cy="2621540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God Looks With Favor Upon The Man Who is Willing To Listen to Him!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0EEB744B-ADA2-1D4A-CA80-B862C3C828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5753" y="2802949"/>
            <a:ext cx="9762838" cy="3533196"/>
          </a:xfrm>
        </p:spPr>
        <p:txBody>
          <a:bodyPr>
            <a:noAutofit/>
          </a:bodyPr>
          <a:lstStyle/>
          <a:p>
            <a:pPr algn="ctr"/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ea typeface="+mn-ea"/>
                <a:cs typeface="Angsana New" panose="02020603050405020304" pitchFamily="18" charset="-34"/>
              </a:rPr>
              <a:t>1 Samuel 15:23</a:t>
            </a:r>
          </a:p>
          <a:p>
            <a:pPr algn="ctr"/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ea typeface="+mn-ea"/>
                <a:cs typeface="Angsana New" panose="02020603050405020304" pitchFamily="18" charset="-34"/>
              </a:rPr>
              <a:t>Ecclesiastes 12:13</a:t>
            </a:r>
          </a:p>
          <a:p>
            <a:pPr algn="ctr"/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ea typeface="+mn-ea"/>
                <a:cs typeface="Angsana New" panose="02020603050405020304" pitchFamily="18" charset="-34"/>
              </a:rPr>
              <a:t>Matthew 7:21</a:t>
            </a:r>
          </a:p>
          <a:p>
            <a:pPr algn="ctr"/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ea typeface="+mn-ea"/>
                <a:cs typeface="Angsana New" panose="02020603050405020304" pitchFamily="18" charset="-34"/>
              </a:rPr>
              <a:t>Revelation 22:14</a:t>
            </a:r>
          </a:p>
        </p:txBody>
      </p:sp>
    </p:spTree>
    <p:extLst>
      <p:ext uri="{BB962C8B-B14F-4D97-AF65-F5344CB8AC3E}">
        <p14:creationId xmlns:p14="http://schemas.microsoft.com/office/powerpoint/2010/main" val="943091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A22C08F-D7F2-BE06-0BD6-49F40BE39E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DD0E10-D23F-8D6C-9030-51F676CFA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027" y="209118"/>
            <a:ext cx="10577945" cy="4270518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8800" dirty="0">
                <a:solidFill>
                  <a:schemeClr val="bg1"/>
                </a:solidFill>
              </a:rPr>
              <a:t>TO OBEY GOD ONE MUST KNOW THE WILL OF GOD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C3819DC8-2C74-E99E-390B-4FAEC37570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5753" y="4784435"/>
            <a:ext cx="9762838" cy="1551709"/>
          </a:xfrm>
        </p:spPr>
        <p:txBody>
          <a:bodyPr>
            <a:noAutofit/>
          </a:bodyPr>
          <a:lstStyle/>
          <a:p>
            <a:pPr algn="ctr"/>
            <a:r>
              <a:rPr lang="en-US" sz="8000" dirty="0">
                <a:solidFill>
                  <a:prstClr val="white"/>
                </a:solidFill>
                <a:latin typeface="Sabon Next LT"/>
                <a:cs typeface="Angsana New" panose="02020603050405020304" pitchFamily="18" charset="-34"/>
              </a:rPr>
              <a:t>1 John 5:3</a:t>
            </a:r>
          </a:p>
        </p:txBody>
      </p:sp>
    </p:spTree>
    <p:extLst>
      <p:ext uri="{BB962C8B-B14F-4D97-AF65-F5344CB8AC3E}">
        <p14:creationId xmlns:p14="http://schemas.microsoft.com/office/powerpoint/2010/main" val="1971486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45E9AA0-C6B6-B901-30E7-15DBABA901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40CC1-A535-E7EE-3226-D98C542C9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1409"/>
            <a:ext cx="10577945" cy="2621540"/>
          </a:xfrm>
        </p:spPr>
        <p:txBody>
          <a:bodyPr>
            <a:normAutofit/>
          </a:bodyPr>
          <a:lstStyle/>
          <a:p>
            <a:pPr algn="ctr"/>
            <a:r>
              <a:rPr lang="en-US" sz="8800" dirty="0">
                <a:solidFill>
                  <a:schemeClr val="bg1"/>
                </a:solidFill>
              </a:rPr>
              <a:t>FROM HEAVEN OR OF MEN?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46F7C94D-EF29-2684-4D2B-E303082B06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581" y="2670047"/>
            <a:ext cx="9762838" cy="3557017"/>
          </a:xfrm>
        </p:spPr>
        <p:txBody>
          <a:bodyPr>
            <a:noAutofit/>
          </a:bodyPr>
          <a:lstStyle/>
          <a:p>
            <a:pPr algn="ctr"/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ea typeface="+mn-ea"/>
                <a:cs typeface="Angsana New" panose="02020603050405020304" pitchFamily="18" charset="-34"/>
              </a:rPr>
              <a:t>Matthew 21:25</a:t>
            </a:r>
          </a:p>
          <a:p>
            <a:pPr algn="ctr"/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ea typeface="+mn-ea"/>
                <a:cs typeface="Angsana New" panose="02020603050405020304" pitchFamily="18" charset="-34"/>
              </a:rPr>
              <a:t>Colossians 3:17</a:t>
            </a:r>
          </a:p>
          <a:p>
            <a:pPr algn="ctr"/>
            <a:r>
              <a:rPr lang="en-US" sz="4400" dirty="0">
                <a:solidFill>
                  <a:prstClr val="white"/>
                </a:solidFill>
                <a:latin typeface="Sabon Next LT"/>
                <a:cs typeface="Angsana New" panose="02020603050405020304" pitchFamily="18" charset="-34"/>
              </a:rPr>
              <a:t>Matthew 7:21</a:t>
            </a:r>
          </a:p>
          <a:p>
            <a:pPr algn="ctr"/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ea typeface="+mn-ea"/>
                <a:cs typeface="Angsana New" panose="02020603050405020304" pitchFamily="18" charset="-34"/>
              </a:rPr>
              <a:t>1 John 3:4</a:t>
            </a:r>
          </a:p>
        </p:txBody>
      </p:sp>
    </p:spTree>
    <p:extLst>
      <p:ext uri="{BB962C8B-B14F-4D97-AF65-F5344CB8AC3E}">
        <p14:creationId xmlns:p14="http://schemas.microsoft.com/office/powerpoint/2010/main" val="1257883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A86D47B-BCCA-B3DF-2043-15A7C08C56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0B69A5-AC55-0F14-0FB9-BC6920F4F4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1409"/>
            <a:ext cx="10577945" cy="2621540"/>
          </a:xfrm>
        </p:spPr>
        <p:txBody>
          <a:bodyPr>
            <a:normAutofit/>
          </a:bodyPr>
          <a:lstStyle/>
          <a:p>
            <a:pPr algn="ctr"/>
            <a:r>
              <a:rPr lang="en-US" sz="8800" i="1" dirty="0">
                <a:solidFill>
                  <a:schemeClr val="bg1"/>
                </a:solidFill>
              </a:rPr>
              <a:t>“The Bible Doesn’t Tell Us Not To Do It!”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2F32A148-5830-FD4B-0424-142F7E1AD4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581" y="2802948"/>
            <a:ext cx="9762838" cy="3424115"/>
          </a:xfrm>
        </p:spPr>
        <p:txBody>
          <a:bodyPr>
            <a:noAutofit/>
          </a:bodyPr>
          <a:lstStyle/>
          <a:p>
            <a:pPr algn="ctr"/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ea typeface="+mn-ea"/>
                <a:cs typeface="Angsana New" panose="02020603050405020304" pitchFamily="18" charset="-34"/>
              </a:rPr>
              <a:t>A Proper</a:t>
            </a:r>
            <a:r>
              <a:rPr kumimoji="0" lang="en-US" sz="48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ea typeface="+mn-ea"/>
                <a:cs typeface="Angsana New" panose="02020603050405020304" pitchFamily="18" charset="-34"/>
              </a:rPr>
              <a:t> Understanding of And a Proper Attitude Toward The Silence of The Scriptures is Essential if we Are to be Pleasing to God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bon Next LT"/>
              <a:ea typeface="+mn-ea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695657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5BE4007-C97F-3BCF-BEB8-2E12DCDA32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-up of a person's hands holding a book&#10;&#10;Description automatically generated">
            <a:extLst>
              <a:ext uri="{FF2B5EF4-FFF2-40B4-BE49-F238E27FC236}">
                <a16:creationId xmlns:a16="http://schemas.microsoft.com/office/drawing/2014/main" id="{9923EE49-6E20-FB51-A6DC-9FF6E44A93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3361" y="1378998"/>
            <a:ext cx="4090078" cy="385235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287354F-78C7-F000-0520-B14135AC0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1409"/>
            <a:ext cx="10577945" cy="2621540"/>
          </a:xfrm>
        </p:spPr>
        <p:txBody>
          <a:bodyPr>
            <a:normAutofit/>
          </a:bodyPr>
          <a:lstStyle/>
          <a:p>
            <a:pPr algn="ctr"/>
            <a:r>
              <a:rPr lang="en-US" sz="8800" dirty="0">
                <a:solidFill>
                  <a:schemeClr val="bg1"/>
                </a:solidFill>
              </a:rPr>
              <a:t>Religious Division Is Tragic!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D3C3B8F0-B767-25D2-3D67-0ACB6F6C65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028950"/>
            <a:ext cx="10391775" cy="3198113"/>
          </a:xfrm>
        </p:spPr>
        <p:txBody>
          <a:bodyPr>
            <a:noAutofit/>
          </a:bodyPr>
          <a:lstStyle/>
          <a:p>
            <a:pPr algn="ctr"/>
            <a:r>
              <a:rPr lang="en-US" sz="6000" dirty="0">
                <a:solidFill>
                  <a:prstClr val="white"/>
                </a:solidFill>
                <a:latin typeface="Sabon Next LT"/>
                <a:cs typeface="Angsana New" panose="02020603050405020304" pitchFamily="18" charset="-34"/>
              </a:rPr>
              <a:t>Before unity is possible, we must have a common accepted standard of authority.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bon Next LT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238925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5923759-55B2-86B8-E8A4-A9FDB9D8C7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CB663-CB9E-CB40-D783-3D4BCF7C51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1408"/>
            <a:ext cx="10577945" cy="3247591"/>
          </a:xfrm>
        </p:spPr>
        <p:txBody>
          <a:bodyPr>
            <a:normAutofit fontScale="90000"/>
          </a:bodyPr>
          <a:lstStyle/>
          <a:p>
            <a:pPr algn="ctr"/>
            <a:r>
              <a:rPr lang="en-US" sz="8800" dirty="0">
                <a:solidFill>
                  <a:schemeClr val="bg1"/>
                </a:solidFill>
              </a:rPr>
              <a:t>Most Religious Division Is Not The Result Of What The Bible Says…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A3BD0B85-B77D-5D72-AB32-75A6D457A5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581" y="3533775"/>
            <a:ext cx="9762838" cy="2693289"/>
          </a:xfrm>
        </p:spPr>
        <p:txBody>
          <a:bodyPr>
            <a:noAutofit/>
          </a:bodyPr>
          <a:lstStyle/>
          <a:p>
            <a:pPr algn="ctr"/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ea typeface="+mn-ea"/>
                <a:cs typeface="Angsana New" panose="02020603050405020304" pitchFamily="18" charset="-34"/>
              </a:rPr>
              <a:t>But What It Does NOT SAY!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bon Next LT"/>
              <a:ea typeface="+mn-ea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856472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A7C9F1-6366-1B57-5632-E0D785BE09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CD586F-D254-0523-EC78-EB1F25BF0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1409"/>
            <a:ext cx="10577945" cy="2150311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en-US" sz="7200" dirty="0">
                <a:solidFill>
                  <a:schemeClr val="bg1"/>
                </a:solidFill>
              </a:rPr>
              <a:t>Practices  On The Basis of “Bible Doesn’t Forbid It”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B1082672-3465-78D1-E396-829B1423A0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632" y="2331721"/>
            <a:ext cx="11247120" cy="3895344"/>
          </a:xfrm>
        </p:spPr>
        <p:txBody>
          <a:bodyPr>
            <a:noAutofit/>
          </a:bodyPr>
          <a:lstStyle/>
          <a:p>
            <a:pPr algn="ctr"/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Few have problem with “baptism” being immersion</a:t>
            </a:r>
          </a:p>
          <a:p>
            <a:pPr algn="ctr"/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Most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 agree “Christian” is acceptable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bon Next LT"/>
              <a:cs typeface="Angsana New" panose="02020603050405020304" pitchFamily="18" charset="-34"/>
            </a:endParaRPr>
          </a:p>
          <a:p>
            <a:pPr algn="ctr"/>
            <a:r>
              <a:rPr lang="en-US" sz="4000" dirty="0">
                <a:solidFill>
                  <a:prstClr val="white"/>
                </a:solidFill>
                <a:latin typeface="Sabon Next LT"/>
                <a:cs typeface="Angsana New" panose="02020603050405020304" pitchFamily="18" charset="-34"/>
              </a:rPr>
              <a:t>Right to refer to church as being “of Christ”</a:t>
            </a:r>
          </a:p>
          <a:p>
            <a:pPr algn="ctr"/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No question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 it is acceptable to eat the Lord’s Supper each first day of the week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bon Next LT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602903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6B039BF-80B5-B301-CB41-E0EE674EA5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43201E-990C-9F67-CA7A-CEE2E126B2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1409"/>
            <a:ext cx="10577945" cy="3988255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en-US" sz="7200" dirty="0">
                <a:solidFill>
                  <a:schemeClr val="bg1"/>
                </a:solidFill>
              </a:rPr>
              <a:t>Most do Not Think Such Practices are Necessary,  But Would Not Say They Are Wrong Either!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648A3B34-2466-EC94-41C3-287A3E78EC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632" y="4297681"/>
            <a:ext cx="11247120" cy="1929384"/>
          </a:xfrm>
        </p:spPr>
        <p:txBody>
          <a:bodyPr>
            <a:noAutofit/>
          </a:bodyPr>
          <a:lstStyle/>
          <a:p>
            <a:pPr algn="ctr"/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Justification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 for different religious practices based on idea that the “Bible doesn’t tell us NOT to do the other”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bon Next LT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931508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3D20A6B-03FA-F20D-6584-9387766928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88A335-BB34-FC90-E5D0-145F48094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1409"/>
            <a:ext cx="10577945" cy="2863543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en-US" sz="7200" dirty="0">
                <a:solidFill>
                  <a:schemeClr val="bg1"/>
                </a:solidFill>
              </a:rPr>
              <a:t>Question Of Proper Attitude Toward “Silence” Of The Scriptures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7888B8A3-D6F9-ACCF-DAC8-B31D1200C6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632" y="3200400"/>
            <a:ext cx="11247120" cy="3026665"/>
          </a:xfrm>
        </p:spPr>
        <p:txBody>
          <a:bodyPr>
            <a:noAutofit/>
          </a:bodyPr>
          <a:lstStyle/>
          <a:p>
            <a:pPr algn="ctr"/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Luther &amp; Zwingli – 16</a:t>
            </a:r>
            <a:r>
              <a:rPr kumimoji="0" lang="en-US" sz="4000" b="0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th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 Century</a:t>
            </a:r>
          </a:p>
          <a:p>
            <a:pPr algn="ctr"/>
            <a:r>
              <a:rPr lang="en-US" sz="4000" dirty="0">
                <a:solidFill>
                  <a:prstClr val="white"/>
                </a:solidFill>
                <a:latin typeface="Sabon Next LT"/>
                <a:cs typeface="Angsana New" panose="02020603050405020304" pitchFamily="18" charset="-34"/>
              </a:rPr>
              <a:t>Luther- wanted to retain everything not specifically prohibited by Scriptures – “matters of indifference”</a:t>
            </a:r>
          </a:p>
          <a:p>
            <a:pPr algn="ctr"/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Zwingli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 – only the “authorized” should be accepted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bon Next LT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697622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DC4D530-64A3-A0CA-36BD-343BA49BC8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A697E0-3C8C-CF30-8BA3-AF340F3C7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1409"/>
            <a:ext cx="10577945" cy="2461207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5400" dirty="0">
                <a:solidFill>
                  <a:schemeClr val="bg1"/>
                </a:solidFill>
              </a:rPr>
              <a:t>“Restoration Movement” An Effort To Bring Unity To Divided Religious World – 19</a:t>
            </a:r>
            <a:r>
              <a:rPr lang="en-US" sz="5400" baseline="30000" dirty="0">
                <a:solidFill>
                  <a:schemeClr val="bg1"/>
                </a:solidFill>
              </a:rPr>
              <a:t>th</a:t>
            </a:r>
            <a:r>
              <a:rPr lang="en-US" sz="5400" dirty="0">
                <a:solidFill>
                  <a:schemeClr val="bg1"/>
                </a:solidFill>
              </a:rPr>
              <a:t> Century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3921BA9D-3A65-F55E-76AC-253C68358C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440" y="2935225"/>
            <a:ext cx="11247120" cy="3374136"/>
          </a:xfrm>
        </p:spPr>
        <p:txBody>
          <a:bodyPr>
            <a:noAutofit/>
          </a:bodyPr>
          <a:lstStyle/>
          <a:p>
            <a:pPr algn="ctr"/>
            <a:r>
              <a:rPr kumimoji="0" lang="en-US" sz="4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Division result of “creeds”</a:t>
            </a:r>
          </a:p>
          <a:p>
            <a:pPr algn="ctr"/>
            <a:r>
              <a:rPr kumimoji="0" lang="en-US" sz="4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Many</a:t>
            </a:r>
            <a:r>
              <a:rPr kumimoji="0" lang="en-US" sz="42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 practices justified by “silence of Scriptures”</a:t>
            </a:r>
            <a:endParaRPr kumimoji="0" lang="en-US" sz="4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bon Next LT"/>
              <a:cs typeface="Angsana New" panose="02020603050405020304" pitchFamily="18" charset="-34"/>
            </a:endParaRPr>
          </a:p>
          <a:p>
            <a:pPr algn="ctr"/>
            <a:r>
              <a:rPr lang="en-US" sz="4200" dirty="0">
                <a:solidFill>
                  <a:prstClr val="white"/>
                </a:solidFill>
                <a:latin typeface="Sabon Next LT"/>
                <a:cs typeface="Angsana New" panose="02020603050405020304" pitchFamily="18" charset="-34"/>
              </a:rPr>
              <a:t>“Speak where the Bible speaks; be silent where the Bible is silent.”</a:t>
            </a:r>
            <a:endParaRPr kumimoji="0" lang="en-US" sz="4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bon Next LT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470994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0CDADF8-675D-4550-66B6-0C7292527E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73A550-49EE-FC32-CDB2-EFD21524B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1409"/>
            <a:ext cx="10577945" cy="1939999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600" dirty="0">
                <a:solidFill>
                  <a:schemeClr val="bg1"/>
                </a:solidFill>
              </a:rPr>
              <a:t>Biblical Principle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2982A473-90F9-9977-2E6A-4F8BFF8B9D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7027" y="2249424"/>
            <a:ext cx="10577945" cy="4096511"/>
          </a:xfrm>
        </p:spPr>
        <p:txBody>
          <a:bodyPr>
            <a:noAutofit/>
          </a:bodyPr>
          <a:lstStyle/>
          <a:p>
            <a:pPr algn="ctr">
              <a:lnSpc>
                <a:spcPct val="130000"/>
              </a:lnSpc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1 Peter 4:11 “let him speak as the oracles</a:t>
            </a:r>
            <a:r>
              <a:rPr kumimoji="0" lang="en-US" sz="48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 of God…”</a:t>
            </a:r>
          </a:p>
          <a:p>
            <a:pPr algn="ctr">
              <a:lnSpc>
                <a:spcPct val="130000"/>
              </a:lnSpc>
            </a:pPr>
            <a:r>
              <a:rPr lang="en-US" sz="4800" baseline="0" dirty="0">
                <a:solidFill>
                  <a:prstClr val="white"/>
                </a:solidFill>
                <a:latin typeface="Sabon Next LT"/>
                <a:cs typeface="Angsana New" panose="02020603050405020304" pitchFamily="18" charset="-34"/>
              </a:rPr>
              <a:t>1 Corinthians 4:6 “that you may learn in us not to think beyond</a:t>
            </a:r>
            <a:r>
              <a:rPr lang="en-US" sz="4800" dirty="0">
                <a:solidFill>
                  <a:prstClr val="white"/>
                </a:solidFill>
                <a:latin typeface="Sabon Next LT"/>
                <a:cs typeface="Angsana New" panose="02020603050405020304" pitchFamily="18" charset="-34"/>
              </a:rPr>
              <a:t> what is written”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bon Next LT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161292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62BA38F-CE2F-AAB6-DE8E-01CC3F79F1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3A493E-6AB7-3BC6-DBAB-7B0EA1431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027" y="-257503"/>
            <a:ext cx="10577945" cy="1939999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8800" dirty="0">
                <a:solidFill>
                  <a:schemeClr val="bg1"/>
                </a:solidFill>
              </a:rPr>
              <a:t>“Silent Where Silent?”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A79DB9F8-9586-7D8B-992A-FE87AE5816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7027" y="1536192"/>
            <a:ext cx="10577945" cy="4745736"/>
          </a:xfrm>
        </p:spPr>
        <p:txBody>
          <a:bodyPr>
            <a:noAutofit/>
          </a:bodyPr>
          <a:lstStyle/>
          <a:p>
            <a:pPr algn="ctr">
              <a:lnSpc>
                <a:spcPct val="130000"/>
              </a:lnSpc>
            </a:pPr>
            <a:r>
              <a:rPr lang="en-US" sz="4400" dirty="0">
                <a:solidFill>
                  <a:prstClr val="white"/>
                </a:solidFill>
                <a:latin typeface="Sabon Next LT"/>
                <a:cs typeface="Angsana New" panose="02020603050405020304" pitchFamily="18" charset="-34"/>
              </a:rPr>
              <a:t>"Require nothing more for fellowship than required in N.T.; nothing more or nothing less.  If it is not authorized by command, apostolic example, or necessary inference, it is to be considered as unlawful, sinful." 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bon Next LT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574774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F2B293A-7EAB-CF01-FC6F-CF7D14111D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208CD-BDAE-4406-42A8-51265206C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1409"/>
            <a:ext cx="10577945" cy="2461207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5400" dirty="0">
                <a:solidFill>
                  <a:schemeClr val="bg1"/>
                </a:solidFill>
              </a:rPr>
              <a:t>“If God is Silent, and Doesn’t Specifically Condemn, We Must be Silent – Not Condemn”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DD4ED6AE-A8E5-0C08-0A6B-3950C91155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440" y="2752344"/>
            <a:ext cx="11247120" cy="3666745"/>
          </a:xfrm>
        </p:spPr>
        <p:txBody>
          <a:bodyPr>
            <a:noAutofit/>
          </a:bodyPr>
          <a:lstStyle/>
          <a:p>
            <a:pPr algn="ctr">
              <a:lnSpc>
                <a:spcPct val="130000"/>
              </a:lnSpc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Is The Principle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 Concerning The Silence Of The Scriptures a “Tradition of Man” or a Biblical Principle?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bon Next LT"/>
              <a:cs typeface="Angsana New" panose="02020603050405020304" pitchFamily="18" charset="-34"/>
            </a:endParaRPr>
          </a:p>
          <a:p>
            <a:pPr algn="ctr">
              <a:lnSpc>
                <a:spcPct val="130000"/>
              </a:lnSpc>
            </a:pPr>
            <a:r>
              <a:rPr lang="en-US" sz="3200" dirty="0">
                <a:solidFill>
                  <a:prstClr val="white"/>
                </a:solidFill>
                <a:latin typeface="Sabon Next LT"/>
                <a:cs typeface="Angsana New" panose="02020603050405020304" pitchFamily="18" charset="-34"/>
              </a:rPr>
              <a:t>Hebrews 7:11-14</a:t>
            </a:r>
          </a:p>
          <a:p>
            <a:pPr algn="ctr">
              <a:lnSpc>
                <a:spcPct val="130000"/>
              </a:lnSpc>
            </a:pPr>
            <a:r>
              <a:rPr lang="en-US" sz="3200" dirty="0">
                <a:solidFill>
                  <a:prstClr val="white"/>
                </a:solidFill>
                <a:latin typeface="Sabon Next LT"/>
                <a:cs typeface="Angsana New" panose="02020603050405020304" pitchFamily="18" charset="-34"/>
              </a:rPr>
              <a:t>Christ cannot be priest on earth - priest &amp; king at same time</a:t>
            </a:r>
          </a:p>
          <a:p>
            <a:pPr algn="ctr">
              <a:lnSpc>
                <a:spcPct val="130000"/>
              </a:lnSpc>
            </a:pPr>
            <a:r>
              <a:rPr lang="en-US" sz="3200" dirty="0">
                <a:solidFill>
                  <a:prstClr val="white"/>
                </a:solidFill>
                <a:latin typeface="Sabon Next LT"/>
                <a:cs typeface="Angsana New" panose="02020603050405020304" pitchFamily="18" charset="-34"/>
              </a:rPr>
              <a:t>1 Chronicles 15:2-15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bon Next LT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733830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1926721-39DA-4AE2-44CA-0FFA90B8E8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912355-94E2-ED76-E6DA-43D042896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1409"/>
            <a:ext cx="10577945" cy="2461207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5400" dirty="0">
                <a:solidFill>
                  <a:schemeClr val="bg1"/>
                </a:solidFill>
              </a:rPr>
              <a:t>When God Specifies What He Wants, All Other “Specifics” Are Excluded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FD438F47-096F-1B13-500D-9EDF84162B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440" y="2752344"/>
            <a:ext cx="11247120" cy="3666745"/>
          </a:xfrm>
        </p:spPr>
        <p:txBody>
          <a:bodyPr>
            <a:noAutofit/>
          </a:bodyPr>
          <a:lstStyle/>
          <a:p>
            <a:pPr algn="ctr"/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Noah – “gopher wood”  Genesis 6</a:t>
            </a:r>
          </a:p>
          <a:p>
            <a:pPr algn="ctr"/>
            <a:r>
              <a:rPr lang="en-US" sz="4800" dirty="0">
                <a:solidFill>
                  <a:prstClr val="white"/>
                </a:solidFill>
                <a:latin typeface="Sabon Next LT"/>
                <a:cs typeface="Angsana New" panose="02020603050405020304" pitchFamily="18" charset="-34"/>
              </a:rPr>
              <a:t>Ashes of a “red heifer”  Hebrews 9:13</a:t>
            </a:r>
          </a:p>
          <a:p>
            <a:pPr algn="ctr"/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Singing</a:t>
            </a:r>
            <a:r>
              <a:rPr kumimoji="0" lang="en-US" sz="48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 as kind of music – Ephesians 5:19</a:t>
            </a:r>
          </a:p>
          <a:p>
            <a:pPr algn="ctr"/>
            <a:r>
              <a:rPr lang="en-US" sz="4800" i="1" noProof="0" dirty="0">
                <a:solidFill>
                  <a:prstClr val="white"/>
                </a:solidFill>
                <a:latin typeface="Sabon Next LT"/>
                <a:cs typeface="Angsana New" panose="02020603050405020304" pitchFamily="18" charset="-34"/>
              </a:rPr>
              <a:t>Silence Is NOT Consent!</a:t>
            </a:r>
            <a:endParaRPr kumimoji="0" lang="en-US" sz="48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bon Next LT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439670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BBEFCC-AF79-1945-3E00-3B2AB366EF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3BC91B-BE24-B201-569B-20F8D9B48E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1409"/>
            <a:ext cx="10577945" cy="1775407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5400" dirty="0">
                <a:solidFill>
                  <a:schemeClr val="bg1"/>
                </a:solidFill>
              </a:rPr>
              <a:t>What IS The “Silence” Which Is Not To Be A “Test Of Fellowship?”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A019C8B5-19A1-EE7A-C996-04E4AE3E2F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440" y="1901952"/>
            <a:ext cx="11247120" cy="4379977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kumimoji="0" lang="en-US" sz="3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Generic Authority</a:t>
            </a:r>
          </a:p>
          <a:p>
            <a:pPr algn="ctr">
              <a:lnSpc>
                <a:spcPct val="100000"/>
              </a:lnSpc>
            </a:pPr>
            <a:r>
              <a:rPr lang="en-US" sz="3400" dirty="0">
                <a:solidFill>
                  <a:prstClr val="white"/>
                </a:solidFill>
                <a:latin typeface="Sabon Next LT"/>
                <a:cs typeface="Angsana New" panose="02020603050405020304" pitchFamily="18" charset="-34"/>
              </a:rPr>
              <a:t>Wood Specified to build the Ark- not particular trees</a:t>
            </a:r>
          </a:p>
          <a:p>
            <a:pPr algn="ctr">
              <a:lnSpc>
                <a:spcPct val="100000"/>
              </a:lnSpc>
            </a:pPr>
            <a:r>
              <a:rPr kumimoji="0" lang="en-US" sz="3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“Red Heifer” specified,</a:t>
            </a:r>
            <a:r>
              <a:rPr kumimoji="0" lang="en-US" sz="34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 particular heifer not specified</a:t>
            </a:r>
          </a:p>
          <a:p>
            <a:pPr algn="ctr">
              <a:lnSpc>
                <a:spcPct val="100000"/>
              </a:lnSpc>
            </a:pPr>
            <a:r>
              <a:rPr lang="en-US" sz="3400" noProof="0" dirty="0">
                <a:solidFill>
                  <a:prstClr val="white"/>
                </a:solidFill>
                <a:latin typeface="Sabon Next LT"/>
                <a:cs typeface="Angsana New" panose="02020603050405020304" pitchFamily="18" charset="-34"/>
              </a:rPr>
              <a:t>Kind of Music Specified – details not</a:t>
            </a:r>
          </a:p>
          <a:p>
            <a:pPr algn="ctr">
              <a:lnSpc>
                <a:spcPct val="100000"/>
              </a:lnSpc>
            </a:pPr>
            <a:r>
              <a:rPr kumimoji="0" lang="en-US" sz="3400" b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Cup</a:t>
            </a:r>
            <a:r>
              <a:rPr kumimoji="0" lang="en-US" sz="3400" b="0" u="none" strike="noStrike" kern="1200" cap="none" spc="0" normalizeH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 Specified (fruit of vine)- containers not</a:t>
            </a:r>
          </a:p>
          <a:p>
            <a:pPr algn="ctr">
              <a:lnSpc>
                <a:spcPct val="100000"/>
              </a:lnSpc>
            </a:pPr>
            <a:r>
              <a:rPr lang="en-US" sz="3400" baseline="0" noProof="0" dirty="0">
                <a:solidFill>
                  <a:prstClr val="white"/>
                </a:solidFill>
                <a:latin typeface="Sabon Next LT"/>
                <a:cs typeface="Angsana New" panose="02020603050405020304" pitchFamily="18" charset="-34"/>
              </a:rPr>
              <a:t>Baptism specified – where is not</a:t>
            </a:r>
          </a:p>
          <a:p>
            <a:pPr algn="ctr">
              <a:lnSpc>
                <a:spcPct val="100000"/>
              </a:lnSpc>
            </a:pPr>
            <a:r>
              <a:rPr kumimoji="0" lang="en-US" sz="3400" b="0" u="none" strike="noStrike" kern="1200" cap="none" spc="0" normalizeH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Preach, Teach gospel specified – method is not</a:t>
            </a:r>
            <a:endParaRPr kumimoji="0" lang="en-US" sz="3400" b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bon Next LT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410328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D19354-9DCD-52B4-672C-2BC62E5212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9DD06-FC10-5363-9BCC-090F748B7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4320"/>
            <a:ext cx="10577945" cy="1700784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6000" dirty="0">
                <a:solidFill>
                  <a:schemeClr val="bg1"/>
                </a:solidFill>
              </a:rPr>
              <a:t>SILENCE OF THE SCRIPTURES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C3D78343-71B0-509B-FD00-C6304B791D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440" y="1975104"/>
            <a:ext cx="11247120" cy="4398265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When God Specifies</a:t>
            </a:r>
            <a:r>
              <a:rPr kumimoji="0" lang="en-US" sz="44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 His Will, We Must Not Accept Anything More OR Less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bon Next LT"/>
              <a:cs typeface="Angsana New" panose="02020603050405020304" pitchFamily="18" charset="-34"/>
            </a:endParaRPr>
          </a:p>
          <a:p>
            <a:pPr algn="ctr">
              <a:lnSpc>
                <a:spcPct val="100000"/>
              </a:lnSpc>
            </a:pPr>
            <a:r>
              <a:rPr lang="en-US" sz="4400" dirty="0">
                <a:solidFill>
                  <a:prstClr val="white"/>
                </a:solidFill>
                <a:latin typeface="Sabon Next LT"/>
                <a:cs typeface="Angsana New" panose="02020603050405020304" pitchFamily="18" charset="-34"/>
              </a:rPr>
              <a:t>Where God Has Not Specified – Neither Should We</a:t>
            </a:r>
          </a:p>
          <a:p>
            <a:pPr algn="ctr">
              <a:lnSpc>
                <a:spcPct val="100000"/>
              </a:lnSpc>
            </a:pPr>
            <a:r>
              <a:rPr kumimoji="0" lang="en-US" sz="4400" b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We Are At</a:t>
            </a:r>
            <a:r>
              <a:rPr kumimoji="0" lang="en-US" sz="4400" b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 Liberty To Ascertain The Best Way To Do It</a:t>
            </a:r>
            <a:endParaRPr kumimoji="0" lang="en-US" sz="4400" b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bon Next LT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602698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0390A14-7A05-E0C4-E280-6C5F9FFFED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D2396-9CD9-05BE-D1B4-8CC54E393E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4320"/>
            <a:ext cx="10577945" cy="1700784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6000" dirty="0">
                <a:solidFill>
                  <a:schemeClr val="bg1"/>
                </a:solidFill>
              </a:rPr>
              <a:t>God Has Specified What To Do In Order To Become His Child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8D04B625-C004-2B6B-9B78-894CDADCEC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440" y="2240280"/>
            <a:ext cx="11247120" cy="4133089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Hear – Acts 15:7</a:t>
            </a:r>
          </a:p>
          <a:p>
            <a:pPr>
              <a:lnSpc>
                <a:spcPct val="100000"/>
              </a:lnSpc>
            </a:pPr>
            <a:r>
              <a:rPr lang="en-US" sz="4400" dirty="0">
                <a:solidFill>
                  <a:prstClr val="white"/>
                </a:solidFill>
                <a:latin typeface="Sabon Next LT"/>
                <a:cs typeface="Angsana New" panose="02020603050405020304" pitchFamily="18" charset="-34"/>
              </a:rPr>
              <a:t>Believe – Hebrews 11:6</a:t>
            </a:r>
          </a:p>
          <a:p>
            <a:pPr>
              <a:lnSpc>
                <a:spcPct val="100000"/>
              </a:lnSpc>
            </a:pPr>
            <a:r>
              <a:rPr kumimoji="0" lang="en-US" sz="4400" b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Repent – Acts 17:30</a:t>
            </a:r>
          </a:p>
          <a:p>
            <a:pPr>
              <a:lnSpc>
                <a:spcPct val="100000"/>
              </a:lnSpc>
            </a:pPr>
            <a:r>
              <a:rPr lang="en-US" sz="4400" dirty="0">
                <a:solidFill>
                  <a:prstClr val="white"/>
                </a:solidFill>
                <a:latin typeface="Sabon Next LT"/>
                <a:cs typeface="Angsana New" panose="02020603050405020304" pitchFamily="18" charset="-34"/>
              </a:rPr>
              <a:t>Confess – Romans 10:9</a:t>
            </a:r>
          </a:p>
          <a:p>
            <a:pPr>
              <a:lnSpc>
                <a:spcPct val="100000"/>
              </a:lnSpc>
            </a:pPr>
            <a:r>
              <a:rPr kumimoji="0" lang="en-US" sz="4400" b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Baptized For Remission of Sins – Acts 2:38</a:t>
            </a:r>
          </a:p>
        </p:txBody>
      </p:sp>
      <p:pic>
        <p:nvPicPr>
          <p:cNvPr id="6" name="Picture 5" descr="A person in a purple shirt and black pants standing in a white rectangular container with water&#10;&#10;Description automatically generated">
            <a:extLst>
              <a:ext uri="{FF2B5EF4-FFF2-40B4-BE49-F238E27FC236}">
                <a16:creationId xmlns:a16="http://schemas.microsoft.com/office/drawing/2014/main" id="{6F824205-71DE-0F51-DDB1-A3CA77CF8CC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714" r="20321"/>
          <a:stretch/>
        </p:blipFill>
        <p:spPr>
          <a:xfrm>
            <a:off x="6651626" y="1975104"/>
            <a:ext cx="4317278" cy="3303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702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 build="p"/>
    </p:bldLst>
  </p:timing>
</p:sld>
</file>

<file path=ppt/theme/theme1.xml><?xml version="1.0" encoding="utf-8"?>
<a:theme xmlns:a="http://schemas.openxmlformats.org/drawingml/2006/main" name="LuminousVTI">
  <a:themeElements>
    <a:clrScheme name="Custom 54">
      <a:dk1>
        <a:sysClr val="windowText" lastClr="000000"/>
      </a:dk1>
      <a:lt1>
        <a:sysClr val="window" lastClr="FFFFFF"/>
      </a:lt1>
      <a:dk2>
        <a:srgbClr val="201449"/>
      </a:dk2>
      <a:lt2>
        <a:srgbClr val="EEEEEE"/>
      </a:lt2>
      <a:accent1>
        <a:srgbClr val="F900A0"/>
      </a:accent1>
      <a:accent2>
        <a:srgbClr val="4D4EE6"/>
      </a:accent2>
      <a:accent3>
        <a:srgbClr val="454B78"/>
      </a:accent3>
      <a:accent4>
        <a:srgbClr val="A3A3C1"/>
      </a:accent4>
      <a:accent5>
        <a:srgbClr val="7162FE"/>
      </a:accent5>
      <a:accent6>
        <a:srgbClr val="1EBE9B"/>
      </a:accent6>
      <a:hlink>
        <a:srgbClr val="F900A0"/>
      </a:hlink>
      <a:folHlink>
        <a:srgbClr val="8477FE"/>
      </a:folHlink>
    </a:clrScheme>
    <a:fontScheme name="Custom 51">
      <a:majorFont>
        <a:latin typeface="Sabon Next L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uminousVTI" id="{3EBF12FF-FD44-415B-AB75-5B4F7E5C3AC4}" vid="{521B7FAE-6A8D-4468-B79A-0706294A0D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lcf76f155ced4ddcb4097134ff3c332f xmlns="71af3243-3dd4-4a8d-8c0d-dd76da1f02a5">
      <Terms xmlns="http://schemas.microsoft.com/office/infopath/2007/PartnerControls"/>
    </lcf76f155ced4ddcb4097134ff3c332f>
    <TaxCatchAll xmlns="230e9df3-be65-4c73-a93b-d1236ebd677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8" ma:contentTypeDescription="Create a new document." ma:contentTypeScope="" ma:versionID="22a266b9fa9a230c5a512669d8b298c3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ddc33fff6b14141ee5c74a0d29ea6a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cf76f155ced4ddcb4097134ff3c332f" ma:index="24" nillable="true" ma:taxonomy="true" ma:internalName="lcf76f155ced4ddcb4097134ff3c332f" ma:taxonomyFieldName="MediaServiceAITags" ma:displayName="Image Tags" ma:readOnly="false" ma:fieldId="{5cf76f15-5ced-4ddc-b409-7134ff3c332f}" ma:taxonomyMulti="true" ma:sspId="e385fb40-52d4-4fae-9c5b-3e8ff8a5878e" ma:termSetId="09814cd3-568e-4e90-9814-8d621ff8fb84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AAFE2A1-77F8-441E-9B9F-DD61C354F4FE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5CF4B188-9E41-4609-81DC-EA2587D009A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6052644-F409-493B-8E91-969D43897F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Luminous design</Template>
  <TotalTime>1316</TotalTime>
  <Words>636</Words>
  <Application>Microsoft Office PowerPoint</Application>
  <PresentationFormat>Widescreen</PresentationFormat>
  <Paragraphs>66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Avenir Next LT Pro</vt:lpstr>
      <vt:lpstr>Calibri</vt:lpstr>
      <vt:lpstr>Cambria</vt:lpstr>
      <vt:lpstr>Sabon Next LT</vt:lpstr>
      <vt:lpstr>Wingdings</vt:lpstr>
      <vt:lpstr>LuminousVTI</vt:lpstr>
      <vt:lpstr>PowerPoint Presentation</vt:lpstr>
      <vt:lpstr>God Looks With Favor Upon The Man Who is Willing To Listen to Him!</vt:lpstr>
      <vt:lpstr>TO OBEY GOD ONE MUST KNOW THE WILL OF GOD</vt:lpstr>
      <vt:lpstr>FROM HEAVEN OR OF MEN?</vt:lpstr>
      <vt:lpstr>“The Bible Doesn’t Tell Us Not To Do It!”</vt:lpstr>
      <vt:lpstr>Religious Division Is Tragic!</vt:lpstr>
      <vt:lpstr>Most Religious Division Is Not The Result Of What The Bible Says…</vt:lpstr>
      <vt:lpstr>Practices  On The Basis of “Bible Doesn’t Forbid It”</vt:lpstr>
      <vt:lpstr>Most do Not Think Such Practices are Necessary,  But Would Not Say They Are Wrong Either!</vt:lpstr>
      <vt:lpstr>Question Of Proper Attitude Toward “Silence” Of The Scriptures</vt:lpstr>
      <vt:lpstr>“Restoration Movement” An Effort To Bring Unity To Divided Religious World – 19th Century</vt:lpstr>
      <vt:lpstr>Biblical Principle</vt:lpstr>
      <vt:lpstr>“Silent Where Silent?”</vt:lpstr>
      <vt:lpstr>“If God is Silent, and Doesn’t Specifically Condemn, We Must be Silent – Not Condemn”</vt:lpstr>
      <vt:lpstr>When God Specifies What He Wants, All Other “Specifics” Are Excluded</vt:lpstr>
      <vt:lpstr>What IS The “Silence” Which Is Not To Be A “Test Of Fellowship?”</vt:lpstr>
      <vt:lpstr>SILENCE OF THE SCRIPTURES</vt:lpstr>
      <vt:lpstr>God Has Specified What To Do In Order To Become His Child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Gailen Evans</dc:creator>
  <cp:lastModifiedBy>Gailen Evans</cp:lastModifiedBy>
  <cp:revision>30</cp:revision>
  <dcterms:created xsi:type="dcterms:W3CDTF">2024-10-29T23:58:47Z</dcterms:created>
  <dcterms:modified xsi:type="dcterms:W3CDTF">2024-10-30T21:55:18Z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